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34"/>
  </p:normalViewPr>
  <p:slideViewPr>
    <p:cSldViewPr>
      <p:cViewPr>
        <p:scale>
          <a:sx n="10" d="100"/>
          <a:sy n="10" d="100"/>
        </p:scale>
        <p:origin x="4104" y="1016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29/11/2018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6AA-FBBE-1144-8685-2B8F57C07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EC5E4-EB60-474F-8E4C-BD2CDA1EB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CFEA-DF7B-A242-98B7-C99AB7860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1733A2-ED18-094A-8A6A-4382FF1C560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3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81BB-AE32-4740-974B-8C3A76261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EC7EF-60F6-1349-9B46-760A3664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953BA-9DA7-214A-8DC0-424EF35D8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DD87C2-9E8F-9B43-85E1-9A9EC5C8145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7098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47054-7686-B24B-B148-7138D7474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217D-0ACF-C94B-BF1A-543673CA7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12D90-EA2D-CA4B-A2C0-F1E753CC3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2E0F07-A1F9-D94B-BF42-CFE3ECC210F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57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C74E9-8856-D44B-B9EC-811E34710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65AB-7892-9346-A716-7C0B690B4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E86-2285-0E49-A4EB-235C67CEA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B9CE04-1084-0948-AB4E-30FF29A1C94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81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CB9B5-B4FF-054D-820A-4BB9E0190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3285E-A16B-654A-8B04-B3BB01020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94809-5C64-7842-8E68-61033861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C37007D-2E74-F544-82D9-6751BCB14F5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135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AE8E5-5344-D142-912D-BA1E4AE17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4DC91-88F7-554C-955E-A9897CE2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2DA93-FCCB-DF4A-8E54-434A913B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9746F31-0741-5141-938D-84C45AC818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1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596D0-19C5-7D4E-A30A-1D94863AB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A5CA-1C98-4A41-B7C8-44B9EDB6EF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1D074-AE1E-4A4A-8334-018961B60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B898CF4-7374-5F4E-83B0-5C6E841A093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85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6E65D-AE40-AF41-BD22-4A895551A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60D34-431B-4D4F-8173-49EFD9F62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EA98C-2E50-5A4B-A52B-53B9DDEA5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459BEB-4C1A-AA4E-9E02-F3110B1482C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1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EC533-66D6-A247-A949-4D273E752C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EE4A4-2E22-E24D-BCD2-1AC322CEC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FC0D1-FBE5-0B45-875A-644ABB409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209160C-AF23-1D44-AE2D-BE8B98C2B27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828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B56C2-BFB3-2F47-B5EE-40833C83D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E46D-27A4-CB4E-83F5-ECBAA7FEB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F76B0-C4C9-F34B-9408-7CFEB0FE6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C53887B-4D88-FE46-9E3C-13DEA7737D5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71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59525" y="519113"/>
            <a:ext cx="9194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2">
            <a:extLst>
              <a:ext uri="{FF2B5EF4-FFF2-40B4-BE49-F238E27FC236}">
                <a16:creationId xmlns:a16="http://schemas.microsoft.com/office/drawing/2014/main" id="{A8EBDF04-1ED0-A747-A48E-68F2F94624C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8437" y="37856319"/>
            <a:ext cx="16300835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 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5" y="162925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EB0029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427F65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14463713"/>
            <a:ext cx="15925800" cy="1066800"/>
            <a:chOff x="15133637" y="14462919"/>
            <a:chExt cx="15925799" cy="1066800"/>
          </a:xfrm>
          <a:solidFill>
            <a:srgbClr val="427F65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427F65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9437" y="32126578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2B6FA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2B6FAA"/>
            </a:solidFill>
            <a:ln w="12700" cap="flat" cmpd="sng">
              <a:solidFill>
                <a:srgbClr val="2B6FA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427F65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rgbClr val="2B6FAA"/>
            </a:solidFill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  <a:ex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INCOSE IS 1">
      <a:dk1>
        <a:srgbClr val="414042"/>
      </a:dk1>
      <a:lt1>
        <a:sysClr val="window" lastClr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5791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248</Words>
  <Application>Microsoft Macintosh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Nicolas Castan</cp:lastModifiedBy>
  <cp:revision>53</cp:revision>
  <dcterms:created xsi:type="dcterms:W3CDTF">2004-07-27T20:30:49Z</dcterms:created>
  <dcterms:modified xsi:type="dcterms:W3CDTF">2018-11-29T15:44:18Z</dcterms:modified>
  <cp:category>research posters template</cp:category>
</cp:coreProperties>
</file>